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5501" autoAdjust="0"/>
  </p:normalViewPr>
  <p:slideViewPr>
    <p:cSldViewPr snapToGrid="0">
      <p:cViewPr>
        <p:scale>
          <a:sx n="117" d="100"/>
          <a:sy n="117" d="100"/>
        </p:scale>
        <p:origin x="1260" y="1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0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4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7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4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0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24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33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7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3D134-0F2C-4058-9E4A-398BFFA0060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C753BF4-3861-49C6-AFC9-B209BEF5D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9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24157"/>
            <a:ext cx="770813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  Декабря – </a:t>
            </a:r>
            <a:br>
              <a:rPr lang="ru-RU" dirty="0" smtClean="0"/>
            </a:br>
            <a:r>
              <a:rPr lang="ru-RU" dirty="0" smtClean="0"/>
              <a:t>Всемирный день борьбы </a:t>
            </a:r>
            <a:br>
              <a:rPr lang="ru-RU" dirty="0" smtClean="0"/>
            </a:br>
            <a:r>
              <a:rPr lang="ru-RU" dirty="0" smtClean="0"/>
              <a:t>с  коррупцией.</a:t>
            </a:r>
            <a:endParaRPr lang="ru-RU" dirty="0"/>
          </a:p>
        </p:txBody>
      </p:sp>
      <p:pic>
        <p:nvPicPr>
          <p:cNvPr id="1030" name="Picture 6" descr="https://im0-tub-ru.yandex.net/i?id=6c9ba5817a37ab5fd33e0004cb59fcc4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65" y="3360947"/>
            <a:ext cx="6138127" cy="407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206829"/>
            <a:ext cx="836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Екатеринбургский промышленно-технологический техникум им. В.М. Курочкина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3973" y="5934670"/>
            <a:ext cx="2394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студент группы ЭВМ-31 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Рубцов Иван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 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645" y="2964853"/>
            <a:ext cx="6148939" cy="40960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2" y="0"/>
            <a:ext cx="3418114" cy="4601183"/>
          </a:xfrm>
        </p:spPr>
        <p:txBody>
          <a:bodyPr/>
          <a:lstStyle/>
          <a:p>
            <a:r>
              <a:rPr lang="ru-RU" dirty="0" smtClean="0"/>
              <a:t>Меры по </a:t>
            </a:r>
            <a:br>
              <a:rPr lang="ru-RU" dirty="0" smtClean="0"/>
            </a:br>
            <a:r>
              <a:rPr lang="ru-RU" dirty="0" smtClean="0"/>
              <a:t>профилактике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1655" y="-239486"/>
            <a:ext cx="7935686" cy="576988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в качестве основания для освобождения от замещаемой должности и (или) увольнения лица, замещающего должность государственной или муниципальной службы;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развитие институтов общественного и парламентского контроля за соблюдением законодательства Российской Федерации о противодействии коррупции.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866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ru.yandex.net/i?id=216cb0fa7d9a7f4db1a0e439529fb9ab-l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"/>
          <a:stretch/>
        </p:blipFill>
        <p:spPr bwMode="auto">
          <a:xfrm>
            <a:off x="4844765" y="1863812"/>
            <a:ext cx="5465004" cy="386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00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ru.yandex.net/i?id=f1db64cd705a6fe3c42e84416ecd7188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014" y="2561846"/>
            <a:ext cx="5814786" cy="387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7726"/>
            <a:ext cx="10515600" cy="1325563"/>
          </a:xfrm>
        </p:spPr>
        <p:txBody>
          <a:bodyPr/>
          <a:lstStyle/>
          <a:p>
            <a:r>
              <a:rPr lang="ru-RU" dirty="0" smtClean="0"/>
              <a:t>Коррупция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7019" y="481693"/>
            <a:ext cx="7535637" cy="2833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термин, обозначающий обычно использование должностным лицом своих властных полномочий и доверенных ему прав в целях личной выгоды,  противоречащее  законодательству и моральным установкам.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3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0-tub-ru.yandex.net/i?id=bfd1e255f9f5f575e1e044e04c108572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71" y="3066596"/>
            <a:ext cx="6379029" cy="42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0"/>
            <a:ext cx="2947482" cy="4601183"/>
          </a:xfrm>
        </p:spPr>
        <p:txBody>
          <a:bodyPr/>
          <a:lstStyle/>
          <a:p>
            <a:r>
              <a:rPr lang="ru-RU" dirty="0" smtClean="0"/>
              <a:t>Немного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2374" y="285749"/>
            <a:ext cx="7315200" cy="43775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Уголовный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1922 года предусматривал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взяточничество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расстрел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СССР взяточничество считалось контрреволюционной деятельностью.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отношение к этому смягчилось и значительная доля населения даже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считает коррупцию преступлением.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3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0-tub-ru.yandex.net/i?id=dec54c8dcc0f6a3b1543aee961c08012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575" y="3712824"/>
            <a:ext cx="4131131" cy="291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295" y="-625619"/>
            <a:ext cx="2601686" cy="5154076"/>
          </a:xfrm>
        </p:spPr>
        <p:txBody>
          <a:bodyPr/>
          <a:lstStyle/>
          <a:p>
            <a:r>
              <a:rPr lang="ru-RU" dirty="0" smtClean="0"/>
              <a:t>В чём же причины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0706" y="0"/>
            <a:ext cx="8326523" cy="435133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Незнание или непонимание законов населением позволяет должностным лицам произвольно препятствовать осуществлению  бюрократических  процедур или завышать надлежащие выплаты.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Нестабильная политическая ситуация в стране.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Низкий уровень участия граждан в контроле над государством.</a:t>
            </a:r>
          </a:p>
        </p:txBody>
      </p:sp>
    </p:spTree>
    <p:extLst>
      <p:ext uri="{BB962C8B-B14F-4D97-AF65-F5344CB8AC3E}">
        <p14:creationId xmlns:p14="http://schemas.microsoft.com/office/powerpoint/2010/main" val="285088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cdn.fishki.net/upload/post/2019/11/07/3134017/0ed24070d371d711bed7a1a919a0534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07732"/>
            <a:ext cx="4539342" cy="340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618" y="0"/>
            <a:ext cx="2947482" cy="4601183"/>
          </a:xfrm>
        </p:spPr>
        <p:txBody>
          <a:bodyPr/>
          <a:lstStyle/>
          <a:p>
            <a:r>
              <a:rPr lang="ru-RU" dirty="0" smtClean="0"/>
              <a:t> Какие бывают виды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4056" y="1262744"/>
            <a:ext cx="7739743" cy="3178628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Бытовая коррупция – порождается взаимодействием рядовых граждан и чиновников.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коррупция – возникает при взаимодействии власти и бизнеса.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верховной власти – относится к политическому руководству и верховным судам.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2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405" y="155008"/>
            <a:ext cx="2947482" cy="4601183"/>
          </a:xfrm>
        </p:spPr>
        <p:txBody>
          <a:bodyPr/>
          <a:lstStyle/>
          <a:p>
            <a:r>
              <a:rPr lang="ru-RU" dirty="0" smtClean="0"/>
              <a:t>Вред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Ухудшается положение бедных слоёв населения.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Растет социальное неравенство.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Снижается уровень жизни.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Снижается качество государственного обслуживания.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Усиливается организованная преступность.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Во многих случаях перестает работать судебная система.</a:t>
            </a:r>
          </a:p>
        </p:txBody>
      </p:sp>
    </p:spTree>
    <p:extLst>
      <p:ext uri="{BB962C8B-B14F-4D97-AF65-F5344CB8AC3E}">
        <p14:creationId xmlns:p14="http://schemas.microsoft.com/office/powerpoint/2010/main" val="194320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14" y="124200"/>
            <a:ext cx="3406319" cy="460118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1462" y="669016"/>
            <a:ext cx="8164288" cy="33967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иностранные граждане и лица без гражданства за совершение коррупционных правонарушений несут уголовную,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административную, гражданско-правовую 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дисциплинарную ответственность в соответствии с законодательством Российской Федерации. </a:t>
            </a:r>
          </a:p>
          <a:p>
            <a:endParaRPr lang="ru-RU" sz="1800" dirty="0"/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1698171" y="3150960"/>
            <a:ext cx="2980872" cy="298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043" y="3678903"/>
            <a:ext cx="5883969" cy="293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10886"/>
            <a:ext cx="3396343" cy="485502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лиц за коррупционные правонарушения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2181" y="747086"/>
            <a:ext cx="7688639" cy="545777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лицо, совершившее коррупционное правонарушение, по решению суда может быть лишено в соответствии с законодательством Российской Федерации права занимать определенные должности государственной и муниципальной службы.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 может быть привлечено к административной ответственности за незаконное привлечение к трудовой деятельности либо к выполнению работ или оказанию услуг государственного или муниципального служащего, либо бывшего государственного или муниципального служащего (статья 19.29. КоАП РФ). </a:t>
            </a:r>
          </a:p>
        </p:txBody>
      </p:sp>
    </p:spTree>
    <p:extLst>
      <p:ext uri="{BB962C8B-B14F-4D97-AF65-F5344CB8AC3E}">
        <p14:creationId xmlns:p14="http://schemas.microsoft.com/office/powerpoint/2010/main" val="27733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33" y="32657"/>
            <a:ext cx="2947482" cy="4601183"/>
          </a:xfrm>
        </p:spPr>
        <p:txBody>
          <a:bodyPr>
            <a:normAutofit/>
          </a:bodyPr>
          <a:lstStyle/>
          <a:p>
            <a:r>
              <a:rPr lang="ru-RU" dirty="0" smtClean="0"/>
              <a:t>Меры по </a:t>
            </a:r>
            <a:br>
              <a:rPr lang="ru-RU" dirty="0" smtClean="0"/>
            </a:br>
            <a:r>
              <a:rPr lang="ru-RU" dirty="0" smtClean="0"/>
              <a:t>профилактике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0514" y="775607"/>
            <a:ext cx="7783286" cy="54537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соответствии с Федеральным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25.12.2008 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 «О противодействии коррупции»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коррупции осуществляется путем применения следующих основных мер: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формирование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обществе нетерпимости к коррупционному поведению;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антикоррупционная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правовых актов и их проектов;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предъявление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установленном законом порядке квалификационных требований к гражданам, претендующим на замещение государственных или муниципальных должностей и должностей государственной или муниципальной службы, а также проверка в установленном порядке сведений, представляемых указанными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4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ferris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172</TotalTime>
  <Words>205</Words>
  <Application>Microsoft Office PowerPoint</Application>
  <PresentationFormat>Произвольный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Рама</vt:lpstr>
      <vt:lpstr>9  Декабря –  Всемирный день борьбы  с  коррупцией.</vt:lpstr>
      <vt:lpstr>Коррупция - </vt:lpstr>
      <vt:lpstr>Немного истории</vt:lpstr>
      <vt:lpstr>В чём же причины коррупции</vt:lpstr>
      <vt:lpstr> Какие бывают виды коррупции</vt:lpstr>
      <vt:lpstr>Вред коррупции</vt:lpstr>
      <vt:lpstr>Ответственность лиц за коррупционные правонарушения</vt:lpstr>
      <vt:lpstr>Ответственность лиц за коррупционные правонарушения</vt:lpstr>
      <vt:lpstr>Меры по  профилактике коррупции</vt:lpstr>
      <vt:lpstr>Меры по  профилактике коррупции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 Декабря – Всемирный день борьбы с коррупцией.</dc:title>
  <dc:creator>Student</dc:creator>
  <cp:lastModifiedBy>Ноутбук</cp:lastModifiedBy>
  <cp:revision>16</cp:revision>
  <dcterms:created xsi:type="dcterms:W3CDTF">2020-12-08T09:12:46Z</dcterms:created>
  <dcterms:modified xsi:type="dcterms:W3CDTF">2020-12-10T05:22:52Z</dcterms:modified>
</cp:coreProperties>
</file>